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43700" cy="98758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E8A7-887F-4023-ADDC-2A2CC802333E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0E75-7F6A-4BC8-A351-1A96A3FC7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112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E8A7-887F-4023-ADDC-2A2CC802333E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0E75-7F6A-4BC8-A351-1A96A3FC7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308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E8A7-887F-4023-ADDC-2A2CC802333E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0E75-7F6A-4BC8-A351-1A96A3FC7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286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E8A7-887F-4023-ADDC-2A2CC802333E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0E75-7F6A-4BC8-A351-1A96A3FC7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221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E8A7-887F-4023-ADDC-2A2CC802333E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0E75-7F6A-4BC8-A351-1A96A3FC7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046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E8A7-887F-4023-ADDC-2A2CC802333E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0E75-7F6A-4BC8-A351-1A96A3FC7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7230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E8A7-887F-4023-ADDC-2A2CC802333E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0E75-7F6A-4BC8-A351-1A96A3FC7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639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E8A7-887F-4023-ADDC-2A2CC802333E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0E75-7F6A-4BC8-A351-1A96A3FC7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32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E8A7-887F-4023-ADDC-2A2CC802333E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0E75-7F6A-4BC8-A351-1A96A3FC7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613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E8A7-887F-4023-ADDC-2A2CC802333E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0E75-7F6A-4BC8-A351-1A96A3FC7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823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DE8A7-887F-4023-ADDC-2A2CC802333E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430E75-7F6A-4BC8-A351-1A96A3FC7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332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DE8A7-887F-4023-ADDC-2A2CC802333E}" type="datetimeFigureOut">
              <a:rPr lang="es-MX" smtClean="0"/>
              <a:t>30/06/2016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30E75-7F6A-4BC8-A351-1A96A3FC79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7767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30309" y="0"/>
            <a:ext cx="10354615" cy="1738648"/>
          </a:xfrm>
        </p:spPr>
        <p:txBody>
          <a:bodyPr>
            <a:normAutofit fontScale="90000"/>
          </a:bodyPr>
          <a:lstStyle/>
          <a:p>
            <a:pPr algn="l"/>
            <a:r>
              <a:rPr lang="es-MX" sz="1600" b="1" dirty="0" smtClean="0"/>
              <a:t/>
            </a:r>
            <a:br>
              <a:rPr lang="es-MX" sz="1600" b="1" dirty="0" smtClean="0"/>
            </a:br>
            <a:r>
              <a:rPr lang="es-MX" sz="1600" b="1" dirty="0"/>
              <a:t/>
            </a:r>
            <a:br>
              <a:rPr lang="es-MX" sz="1600" b="1" dirty="0"/>
            </a:br>
            <a:r>
              <a:rPr lang="es-MX" sz="1600" b="1" dirty="0" smtClean="0"/>
              <a:t/>
            </a:r>
            <a:br>
              <a:rPr lang="es-MX" sz="1600" b="1" dirty="0" smtClean="0"/>
            </a:br>
            <a:r>
              <a:rPr lang="es-MX" sz="1600" b="1" dirty="0"/>
              <a:t/>
            </a:r>
            <a:br>
              <a:rPr lang="es-MX" sz="1600" b="1" dirty="0"/>
            </a:br>
            <a:r>
              <a:rPr lang="es-MX" sz="1600" b="1" dirty="0" smtClean="0"/>
              <a:t/>
            </a:r>
            <a:br>
              <a:rPr lang="es-MX" sz="1600" b="1" dirty="0" smtClean="0"/>
            </a:br>
            <a:r>
              <a:rPr lang="es-MX" sz="1600" b="1" dirty="0" smtClean="0"/>
              <a:t>                                                         </a:t>
            </a:r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EJEMPLO DE </a:t>
            </a:r>
            <a:r>
              <a:rPr lang="es-MX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CARATULA PARA CAJA </a:t>
            </a:r>
            <a:r>
              <a:rPr lang="es-MX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 CD</a:t>
            </a:r>
            <a:r>
              <a:rPr lang="es-MX" sz="1600" b="1" dirty="0"/>
              <a:t/>
            </a:r>
            <a:br>
              <a:rPr lang="es-MX" sz="1600" b="1" dirty="0"/>
            </a:br>
            <a:r>
              <a:rPr lang="es-MX" sz="1600" b="1" dirty="0" smtClean="0"/>
              <a:t>                                                                                 </a:t>
            </a:r>
            <a:r>
              <a:rPr lang="es-MX" sz="1600" b="1" dirty="0"/>
              <a:t/>
            </a:r>
            <a:br>
              <a:rPr lang="es-MX" sz="1600" b="1" dirty="0"/>
            </a:b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   </a:t>
            </a:r>
            <a:r>
              <a:rPr lang="es-MX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EN PAPEL FOTOGRAFIA BLANCO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 CON LETRA ARIAL NO. 12 EN WORD, LETRA NEGRITA Y NORMAL 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ALTERNADA  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-    </a:t>
            </a:r>
            <a:r>
              <a:rPr lang="es-MX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MES Y AÑO SEGÚN OFICIO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DICTAMEN DE IMPRESIÓN DE TRABAJO PROFESIONAL (CON TRES FIRMAS) 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-    </a:t>
            </a:r>
            <a:r>
              <a:rPr lang="es-MX" sz="1400" b="1" u="sng" dirty="0">
                <a:latin typeface="Arial" panose="020B0604020202020204" pitchFamily="34" charset="0"/>
                <a:cs typeface="Arial" panose="020B0604020202020204" pitchFamily="34" charset="0"/>
              </a:rPr>
              <a:t>INDICE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 CON LETRA NO 09, SÍ ES EXTENSO 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IMPRIMIR 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EN FORMA DE LIBRO 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 INDICE INTERNO 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EXTERNO</a:t>
            </a:r>
            <a:b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SOLO DOBLADO SIN SEPARA DE LA PORTADA DE CARATULA.</a:t>
            </a:r>
            <a: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1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549" y="1667805"/>
            <a:ext cx="11114467" cy="5119352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621887" y="4353763"/>
            <a:ext cx="462136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INFORME DE RESIDENCIA PROFESIONAL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511343" y="4979331"/>
            <a:ext cx="487358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SERRANO MENDEZ LUZ VANESSA 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621887" y="5604899"/>
            <a:ext cx="451082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LICENCIADA EN CONTADURIA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6511343" y="4121640"/>
            <a:ext cx="462136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OPCION X: 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8596647" y="1888918"/>
            <a:ext cx="41212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pic>
        <p:nvPicPr>
          <p:cNvPr id="13" name="Imagen 12" descr="http://tectijuana.edu.mx/wp-content/uploads/2014/11/ITT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3389" y="2576041"/>
            <a:ext cx="1075764" cy="102685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Conector recto de flecha 10"/>
          <p:cNvCxnSpPr/>
          <p:nvPr/>
        </p:nvCxnSpPr>
        <p:spPr>
          <a:xfrm flipH="1">
            <a:off x="3375212" y="1317812"/>
            <a:ext cx="3" cy="5711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10461812" y="525291"/>
            <a:ext cx="7814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>
            <a:off x="11243256" y="525291"/>
            <a:ext cx="0" cy="15311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10085294" y="900953"/>
            <a:ext cx="1016295" cy="134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>
            <a:off x="11101589" y="914400"/>
            <a:ext cx="0" cy="51098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8913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14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                                                           EJEMPLO DE CARATULA PARA CAJA DE CD                                                                                   -    EN PAPEL FOTOGRAFIA BLANCO CON LETRA ARIAL NO. 12 EN WORD, LETRA NEGRITA Y NORMAL ALTERNADA    -    MES Y AÑO SEGÚN OFICIO DE DICTAMEN DE IMPRESIÓN DE TRABAJO PROFESIONAL (CON TRES FIRMAS)   -    INDICE CON LETRA NO 09, SÍ ES EXTENSO IMPRIMIR EN FORMA DE LIBRO CON INDICE INTERNO Y EXTERNO      SOLO DOBLADO SIN SEPARA DE LA PORTADA DE CARATULA.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Intrucciones</dc:title>
  <dc:creator>DEP</dc:creator>
  <cp:lastModifiedBy>DEP</cp:lastModifiedBy>
  <cp:revision>36</cp:revision>
  <cp:lastPrinted>2016-02-18T04:54:53Z</cp:lastPrinted>
  <dcterms:created xsi:type="dcterms:W3CDTF">2015-09-05T02:09:59Z</dcterms:created>
  <dcterms:modified xsi:type="dcterms:W3CDTF">2016-06-30T19:52:15Z</dcterms:modified>
</cp:coreProperties>
</file>